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custShow id="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td0.mycdn.me/image?id=855648434706&amp;t=20&amp;plc=WEB&amp;tkn=*fU1gheoBxd5ztKqliZ2kIFi4mh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hotocdn.photogoroda.com/source2/cn9908/r10061/c10063/45711131.jpg?v=201712131121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nat-geo.ru/upload/iblock/2f2/2f2ed696398798f717a6fc95fbd28dd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.pxhere.com/photos/c6/83/trees_snow_nature_creek_forest_lowlight_stream_pennsylvania-117315.jpg!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2706s3txi0125.cloudfront.net/16518/ODE1NjE1NTIxOWIzYWE4/sam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unphoto.ua/img/photogallery/andy1963/tumannie_rassveti_oktjabrja...3.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mj.ru/wp-content/uploads/2017/03/ef8d7cc3550d53e67f60f364cccebf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oboi.cc/1280-1024-100-uploads/new/big/oboik.ru_351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32322/ca0c3c7e-59fe-4396-8d47-b10b70cf8272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dn.photocentra.ru/images/main45/458615_m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EVM</dc:creator>
  <cp:lastModifiedBy>EVM</cp:lastModifiedBy>
  <cp:revision>4</cp:revision>
  <dcterms:created xsi:type="dcterms:W3CDTF">2019-03-12T06:45:17Z</dcterms:created>
  <dcterms:modified xsi:type="dcterms:W3CDTF">2019-03-12T07:18:32Z</dcterms:modified>
</cp:coreProperties>
</file>